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7"/>
  </p:normalViewPr>
  <p:slideViewPr>
    <p:cSldViewPr snapToGrid="0" snapToObjects="1">
      <p:cViewPr varScale="1">
        <p:scale>
          <a:sx n="116" d="100"/>
          <a:sy n="116" d="100"/>
        </p:scale>
        <p:origin x="19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CEE522F-6948-1649-A1C0-DAA613010F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樹木細胞学ゼミ資料（最終報告）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148EF9-7326-F648-B00E-FEEBC85981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386135-6B36-E14C-B5A4-CA4F9469FE8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A2C77-4776-9445-B7FE-DA1C74001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1F6FC-548F-0E40-9A24-5E017D58B1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4686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樹木細胞学ゼミ資料（最終報告）
</a:t>
            </a:r>
            <a:r>
              <a:rPr kumimoji="1" lang="en" altLang="ja-JP"/>
              <a:t>M2</a:t>
            </a:r>
            <a:r>
              <a:rPr kumimoji="1" lang="ja-JP" altLang="en"/>
              <a:t>　</a:t>
            </a:r>
            <a:r>
              <a:rPr kumimoji="1" lang="ja-JP" altLang="en-US"/>
              <a:t>木村尚敬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2020/3/11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ACC50-47EE-FA4C-B1F3-A1917F13BC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362323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62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7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641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0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4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22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27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29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02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02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459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83055-221F-CE41-984A-7D7E203BC31C}" type="datetimeFigureOut">
              <a:rPr kumimoji="1" lang="ja-JP" altLang="en-US" smtClean="0"/>
              <a:t>2020/3/11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4191-0556-864C-B2E4-A31790F539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45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694C4C0-1F05-8D4E-8CD6-5B7D29310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17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粟野達也</dc:creator>
  <cp:lastModifiedBy>粟野達也</cp:lastModifiedBy>
  <cp:revision>4</cp:revision>
  <cp:lastPrinted>2020-03-11T03:18:19Z</cp:lastPrinted>
  <dcterms:created xsi:type="dcterms:W3CDTF">2020-03-11T03:13:39Z</dcterms:created>
  <dcterms:modified xsi:type="dcterms:W3CDTF">2020-03-11T03:22:21Z</dcterms:modified>
</cp:coreProperties>
</file>