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7"/>
  </p:normalViewPr>
  <p:slideViewPr>
    <p:cSldViewPr snapToGrid="0" snapToObjects="1">
      <p:cViewPr varScale="1">
        <p:scale>
          <a:sx n="116" d="100"/>
          <a:sy n="116" d="100"/>
        </p:scale>
        <p:origin x="19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EE522F-6948-1649-A1C0-DAA613010F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樹木細胞学ゼミ資料（研究計画）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148EF9-7326-F648-B00E-FEEBC8598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386135-6B36-E14C-B5A4-CA4F9469FE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A2C77-4776-9445-B7FE-DA1C74001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1F6FC-548F-0E40-9A24-5E017D58B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4686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樹木細胞学ゼミ資料（研究計画）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ACC50-47EE-FA4C-B1F3-A1917F13B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36232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6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7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64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22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7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2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02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02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4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45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694C4C0-1F05-8D4E-8CD6-5B7D29310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7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粟野達也</dc:creator>
  <cp:lastModifiedBy>粟野達也</cp:lastModifiedBy>
  <cp:revision>5</cp:revision>
  <cp:lastPrinted>2020-03-11T03:18:19Z</cp:lastPrinted>
  <dcterms:created xsi:type="dcterms:W3CDTF">2020-03-11T03:13:39Z</dcterms:created>
  <dcterms:modified xsi:type="dcterms:W3CDTF">2020-03-11T03:23:05Z</dcterms:modified>
</cp:coreProperties>
</file>